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layfair Displ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italic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ac90a36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ac90a36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a748fd8b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a748fd8b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ac90a36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5ac90a36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a748fd8b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a748fd8b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5ac90a36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5ac90a36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a748fd8b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a748fd8b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748fd8b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748fd8b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748fd8b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748fd8b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748fd8b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748fd8b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a748fd8b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a748fd8b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ac90a36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ac90a3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5ac90a36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5ac90a36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a748fd8b9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a748fd8b9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a748fd8b9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a748fd8b9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6aedc21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a6aedc21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a748fd8b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a748fd8b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748fd8b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a748fd8b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5ac90a3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5ac90a3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5ac90a36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5ac90a36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a748fd8b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a748fd8b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ac90a36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5ac90a36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a748fd8b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a748fd8b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5ac90a36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5ac90a36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a748fd8b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a748fd8b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5"/>
            <a:ext cx="9143999" cy="514254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 rot="-1245910">
            <a:off x="20695" y="807980"/>
            <a:ext cx="4617550" cy="158427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highlight>
                  <a:srgbClr val="E06666"/>
                </a:highlight>
              </a:rPr>
              <a:t>[CPSC 481]</a:t>
            </a:r>
            <a:endParaRPr sz="4800">
              <a:highlight>
                <a:srgbClr val="E06666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highlight>
                  <a:srgbClr val="E06666"/>
                </a:highlight>
              </a:rPr>
              <a:t>Stage Five PPT</a:t>
            </a:r>
            <a:endParaRPr sz="4800">
              <a:highlight>
                <a:srgbClr val="E06666"/>
              </a:highlight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957750" y="3392443"/>
            <a:ext cx="2951400" cy="15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E06666"/>
                </a:highlight>
              </a:rPr>
              <a:t>Brought to you by: </a:t>
            </a:r>
            <a:endParaRPr>
              <a:highlight>
                <a:srgbClr val="E06666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E06666"/>
                </a:highlight>
              </a:rPr>
              <a:t>Thaddeus C.</a:t>
            </a:r>
            <a:endParaRPr>
              <a:highlight>
                <a:srgbClr val="E06666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509550" y="0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V. </a:t>
            </a:r>
            <a:r>
              <a:rPr lang="en-GB"/>
              <a:t>Major Design Decisions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88" y="1541125"/>
            <a:ext cx="7909624" cy="33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Design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4099500" cy="3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2400"/>
              <a:t>3 major tab - each responsible for a host of features.</a:t>
            </a:r>
            <a:endParaRPr sz="24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GB" sz="2000"/>
              <a:t>Social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GB" sz="2000"/>
              <a:t>Map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GB" sz="2000"/>
              <a:t>Profile</a:t>
            </a:r>
            <a:endParaRPr sz="200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623" y="1152475"/>
            <a:ext cx="1890750" cy="37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9969"/>
            <a:ext cx="1898800" cy="3769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0" y="0"/>
            <a:ext cx="91440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VI. </a:t>
            </a:r>
            <a:r>
              <a:rPr lang="en-GB" sz="4400"/>
              <a:t>Justification of Design Decisions</a:t>
            </a:r>
            <a:endParaRPr sz="440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488" y="1409025"/>
            <a:ext cx="6045024" cy="34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principles we followed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4901400" cy="3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We wanted to keep it </a:t>
            </a:r>
            <a:r>
              <a:rPr b="1" lang="en-GB"/>
              <a:t>Clean and Minimalistic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Main functionality was kept in the map to allow for </a:t>
            </a:r>
            <a:r>
              <a:rPr b="1" lang="en-GB"/>
              <a:t>Data to be Visualized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-GB"/>
              <a:t>Match between the App and the Real World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-GB"/>
              <a:t>Consistent and standard design </a:t>
            </a:r>
            <a:r>
              <a:rPr lang="en-GB"/>
              <a:t>throughout this app, and across other apps with similar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-GB"/>
              <a:t>Easily learned </a:t>
            </a:r>
            <a:r>
              <a:rPr lang="en-GB"/>
              <a:t>or is </a:t>
            </a:r>
            <a:r>
              <a:rPr b="1" lang="en-GB"/>
              <a:t>already known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629" y="1203638"/>
            <a:ext cx="3250325" cy="33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0" y="0"/>
            <a:ext cx="91440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VII. </a:t>
            </a:r>
            <a:r>
              <a:rPr lang="en-GB"/>
              <a:t>Discoveries from Heuristic Evaluations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625" y="1555800"/>
            <a:ext cx="6263779" cy="352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did we find out?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893" y="1172450"/>
            <a:ext cx="5133782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279275"/>
            <a:ext cx="477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2400"/>
              <a:t>A Lot</a:t>
            </a:r>
            <a:r>
              <a:rPr lang="en-GB" sz="2400"/>
              <a:t> of our feedback revolved around adding more usability for users to connect with others.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2400"/>
              <a:t>A few examples will follow on the next slide. 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Feedback 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Some of the major problems (SEVERITY 3):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en-GB" sz="1800">
                <a:solidFill>
                  <a:srgbClr val="666666"/>
                </a:solidFill>
              </a:rPr>
              <a:t>A user cannot view or edit the event they have created.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en-GB" sz="1800">
                <a:solidFill>
                  <a:srgbClr val="666666"/>
                </a:solidFill>
              </a:rPr>
              <a:t>The ability to modify the “About” section on profile is missing.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en-GB">
                <a:solidFill>
                  <a:srgbClr val="666666"/>
                </a:solidFill>
              </a:rPr>
              <a:t>Other issues we covered: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en-GB" sz="1800">
                <a:solidFill>
                  <a:srgbClr val="666666"/>
                </a:solidFill>
              </a:rPr>
              <a:t>It has been suggested that the ability to invite friends to join an event would be a good feature.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en-GB" sz="1800">
                <a:solidFill>
                  <a:srgbClr val="666666"/>
                </a:solidFill>
              </a:rPr>
              <a:t>In the notifications, it can be seen when a friend is broadcasting an event. The ability to join the session from that notification would very useful.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	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Sidebar Location ~ (SR: 0) 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5632500" cy="3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2400"/>
              <a:t>Allowing users to control sidebar location on the map screen.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❏"/>
            </a:pPr>
            <a:r>
              <a:rPr lang="en-GB" sz="2400"/>
              <a:t>User is liable to misclick when reaching for the bar.</a:t>
            </a:r>
            <a:endParaRPr sz="2400"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745" y="0"/>
            <a:ext cx="29482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Lack of Documentation (SR: 0)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49134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2400"/>
              <a:t>Overall lack of help and documentation.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2400"/>
              <a:t>Difficult for users to ascertain which buttons do what, and which ones are interactable. </a:t>
            </a:r>
            <a:endParaRPr sz="240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850" y="1461727"/>
            <a:ext cx="3445700" cy="267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Broadcast Screen ~ (SL: 0)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5882100" cy="3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❏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</a:rPr>
              <a:t>Implementation of an additional screen to confirm a creation/joining of an event. </a:t>
            </a:r>
            <a:endParaRPr sz="24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Char char="❏"/>
            </a:pPr>
            <a:r>
              <a:rPr lang="en-GB" sz="2400">
                <a:solidFill>
                  <a:srgbClr val="666666"/>
                </a:solidFill>
                <a:highlight>
                  <a:srgbClr val="FFFFFF"/>
                </a:highlight>
              </a:rPr>
              <a:t>This additional screen should be implemented at the center of the screen as it would allow for additional error prevention. 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808" y="0"/>
            <a:ext cx="26291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509550" y="366950"/>
            <a:ext cx="8124900" cy="11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 </a:t>
            </a:r>
            <a:r>
              <a:rPr lang="en-GB"/>
              <a:t>Introduction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700" y="1475450"/>
            <a:ext cx="5970589" cy="336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509550" y="-87900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VIII. </a:t>
            </a:r>
            <a:r>
              <a:rPr lang="en-GB"/>
              <a:t>Addressing issues in future designs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38" y="1710300"/>
            <a:ext cx="6129525" cy="34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GB"/>
              <a:t>More social features for users to interact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463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Although the core functionality for users has been implemented, many of our social features we planned did not make it.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/>
              <a:t>Bitmojis, Rewards system,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Having these features in could help encourage users to interact with </a:t>
            </a:r>
            <a:r>
              <a:rPr lang="en-GB"/>
              <a:t>each other</a:t>
            </a:r>
            <a:r>
              <a:rPr lang="en-GB"/>
              <a:t> more. 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200" y="1051425"/>
            <a:ext cx="3821249" cy="38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Greater focus on study spaces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446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As of right now, we only consider spaces as a whole (TFDL, Mackimmie etc.)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It would be </a:t>
            </a:r>
            <a:r>
              <a:rPr lang="en-GB"/>
              <a:t>useful</a:t>
            </a:r>
            <a:r>
              <a:rPr lang="en-GB"/>
              <a:t> for users to be able to zoom into a location to pick out certain rooms they wish to work in!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800" y="1673100"/>
            <a:ext cx="4058400" cy="243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for our demo!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u="sng"/>
              <a:t>https://projects.invisionapp.com/prototype/ck3o0ynod00x3ik015tv1y6bf/play</a:t>
            </a:r>
            <a:endParaRPr sz="1500" u="sng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  <p:sp>
        <p:nvSpPr>
          <p:cNvPr id="213" name="Google Shape;213;p36"/>
          <p:cNvSpPr txBox="1"/>
          <p:nvPr>
            <p:ph idx="1" type="subTitle"/>
          </p:nvPr>
        </p:nvSpPr>
        <p:spPr>
          <a:xfrm>
            <a:off x="3096238" y="5143505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175" y="1305300"/>
            <a:ext cx="2509825" cy="25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58038"/>
            <a:ext cx="2326965" cy="1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ctrTitle"/>
          </p:nvPr>
        </p:nvSpPr>
        <p:spPr>
          <a:xfrm>
            <a:off x="2993500" y="-15843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 txBox="1"/>
          <p:nvPr>
            <p:ph idx="1" type="subTitle"/>
          </p:nvPr>
        </p:nvSpPr>
        <p:spPr>
          <a:xfrm>
            <a:off x="3096238" y="5143505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75" y="-31062"/>
            <a:ext cx="7810440" cy="520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5201700" cy="3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Design Problem being addressed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Our users/stakeholders, context of activities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Discoveries during research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Major design decisions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Justification of design decisions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Discoveries from heuristic evaluations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How would you address these in the next iteration of design 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400" y="1286463"/>
            <a:ext cx="3325800" cy="257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509550" y="88250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 </a:t>
            </a:r>
            <a:r>
              <a:rPr lang="en-GB"/>
              <a:t>Design problem being addressed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88" y="1730650"/>
            <a:ext cx="6114826" cy="32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What are we looking at here?</a:t>
            </a:r>
            <a:endParaRPr sz="350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86275" y="1758325"/>
            <a:ext cx="4971900" cy="23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❏"/>
            </a:pPr>
            <a:r>
              <a:rPr lang="en-GB" sz="2700"/>
              <a:t>Creating an app for students to act as a platform for both:</a:t>
            </a:r>
            <a:endParaRPr sz="27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-GB" sz="2100"/>
              <a:t>Social Development and…</a:t>
            </a:r>
            <a:endParaRPr sz="2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-GB" sz="2100"/>
              <a:t>Academic Development</a:t>
            </a:r>
            <a:endParaRPr sz="210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600" y="1871050"/>
            <a:ext cx="3555600" cy="199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509550" y="0"/>
            <a:ext cx="8124900" cy="12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 </a:t>
            </a:r>
            <a:r>
              <a:rPr lang="en-GB"/>
              <a:t>Our users/stakeholders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50" y="1144825"/>
            <a:ext cx="8354700" cy="358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they?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4859100" cy="38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2400"/>
              <a:t>End-users would be </a:t>
            </a:r>
            <a:r>
              <a:rPr b="1" lang="en-GB" sz="2400"/>
              <a:t>students</a:t>
            </a:r>
            <a:endParaRPr b="1"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GB" sz="2400"/>
              <a:t>A list of our stakeholders:</a:t>
            </a:r>
            <a:endParaRPr sz="24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Students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Teaching Assistants (TAs)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 sz="1800"/>
              <a:t>Professors</a:t>
            </a:r>
            <a:endParaRPr sz="18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800" y="391350"/>
            <a:ext cx="3668400" cy="244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800" y="2953404"/>
            <a:ext cx="2840454" cy="200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0" y="0"/>
            <a:ext cx="91440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 </a:t>
            </a:r>
            <a:r>
              <a:rPr lang="en-GB"/>
              <a:t>Discoveries during Research 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88" y="1436900"/>
            <a:ext cx="8463825" cy="338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did we find out about our users?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13075" y="1017450"/>
            <a:ext cx="8325000" cy="13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Out of 111 responses, </a:t>
            </a:r>
            <a:r>
              <a:rPr b="1" lang="en-GB"/>
              <a:t>73.9%</a:t>
            </a:r>
            <a:r>
              <a:rPr lang="en-GB"/>
              <a:t> (82) of students preferred to study alone.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-GB"/>
              <a:t>70%</a:t>
            </a:r>
            <a:r>
              <a:rPr lang="en-GB"/>
              <a:t> (78) of students were open to studying with peers.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-GB"/>
              <a:t>52%</a:t>
            </a:r>
            <a:r>
              <a:rPr lang="en-GB"/>
              <a:t> (58) of students were interested in an app to facilitate group study.</a:t>
            </a:r>
            <a:endParaRPr sz="160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150" y="2350788"/>
            <a:ext cx="4436124" cy="2484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3075" y="2268400"/>
            <a:ext cx="38163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❏"/>
            </a:pPr>
            <a:r>
              <a:rPr lang="en-GB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From our interviews, we found that students were more interested in to social aspects of the app.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